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98" r:id="rId4"/>
    <p:sldId id="259" r:id="rId5"/>
    <p:sldId id="260" r:id="rId6"/>
    <p:sldId id="29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0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301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464" y="-3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36A6-C362-A54E-9CAE-CE86B8EFD4DC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A815-F9B0-0744-AACB-40C496F2B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2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High</a:t>
            </a:r>
            <a:r>
              <a:rPr lang="en-US" baseline="0" dirty="0" smtClean="0"/>
              <a:t> Res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0A815-F9B0-0744-AACB-40C496F2B7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8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6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8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capitalone</a:t>
            </a:r>
            <a:endParaRPr lang="en-US" dirty="0"/>
          </a:p>
        </p:txBody>
      </p:sp>
      <p:pic>
        <p:nvPicPr>
          <p:cNvPr id="4" name="Content Placeholder 3" descr="C1_Core_G_CMYK_R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93" b="-92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@_</a:t>
            </a:r>
            <a:r>
              <a:rPr lang="en-US" dirty="0" err="1" smtClean="0"/>
              <a:t>eglobaltech</a:t>
            </a:r>
            <a:endParaRPr lang="en-US" dirty="0"/>
          </a:p>
        </p:txBody>
      </p:sp>
      <p:pic>
        <p:nvPicPr>
          <p:cNvPr id="5" name="Content Placeholder 4" descr="eglobaltech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excellaco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387" r="-24387"/>
          <a:stretch>
            <a:fillRect/>
          </a:stretch>
        </p:blipFill>
        <p:spPr bwMode="auto">
          <a:xfrm>
            <a:off x="457200" y="1222557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270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solarwinds</a:t>
            </a:r>
            <a:endParaRPr lang="en-US" dirty="0"/>
          </a:p>
        </p:txBody>
      </p:sp>
      <p:pic>
        <p:nvPicPr>
          <p:cNvPr id="4" name="Content Placeholder 3" descr="solarwind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964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csra_inc</a:t>
            </a:r>
            <a:endParaRPr lang="en-US" dirty="0"/>
          </a:p>
        </p:txBody>
      </p:sp>
      <p:pic>
        <p:nvPicPr>
          <p:cNvPr id="5" name="Content Placeholder 4" descr="csra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658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docker</a:t>
            </a:r>
            <a:endParaRPr lang="en-US" dirty="0"/>
          </a:p>
        </p:txBody>
      </p:sp>
      <p:pic>
        <p:nvPicPr>
          <p:cNvPr id="4" name="Content Placeholder 3" descr="docker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2847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@chef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upload.wikimedia.org/wikipedia/en/5/56/Chef_Software_Inc._company_logo.pn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227" r="-83227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thoughtworks</a:t>
            </a:r>
            <a:endParaRPr lang="en-US" dirty="0"/>
          </a:p>
        </p:txBody>
      </p:sp>
      <p:pic>
        <p:nvPicPr>
          <p:cNvPr id="4" name="Content Placeholder 3" descr="thoughtworks-product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309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pagerduty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319" b="12938"/>
          <a:stretch/>
        </p:blipFill>
        <p:spPr bwMode="auto">
          <a:xfrm>
            <a:off x="457200" y="1190670"/>
            <a:ext cx="8229600" cy="280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5" name="Content Placeholder 4" descr="githu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&amp; Venue Sponsor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www.commerce.gov/sites/commerce.gov/files/media/images/branding/uspto_seal_full_color.jp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299" r="-10299"/>
          <a:stretch>
            <a:fillRect/>
          </a:stretch>
        </p:blipFill>
        <p:spPr bwMode="auto">
          <a:xfrm>
            <a:off x="457200" y="1200151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uspto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4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customink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45" r="-38645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redhatsoftware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5" b="19185"/>
          <a:stretch/>
        </p:blipFill>
        <p:spPr bwMode="auto">
          <a:xfrm>
            <a:off x="457200" y="1571472"/>
            <a:ext cx="8229600" cy="27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74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ansible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032" r="-69032"/>
          <a:stretch>
            <a:fillRect/>
          </a:stretch>
        </p:blipFill>
        <p:spPr bwMode="auto">
          <a:xfrm>
            <a:off x="457200" y="1209733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8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dltsolutions</a:t>
            </a:r>
            <a:endParaRPr lang="en-US" dirty="0"/>
          </a:p>
        </p:txBody>
      </p:sp>
      <p:pic>
        <p:nvPicPr>
          <p:cNvPr id="4" name="Content Placeholder 3" descr="dlt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796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omniti</a:t>
            </a:r>
            <a:endParaRPr lang="en-US" dirty="0"/>
          </a:p>
        </p:txBody>
      </p:sp>
      <p:pic>
        <p:nvPicPr>
          <p:cNvPr id="5" name="Content Placeholder 4" descr="omniti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7657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aspe_inc</a:t>
            </a:r>
            <a:endParaRPr lang="en-US" dirty="0"/>
          </a:p>
        </p:txBody>
      </p:sp>
      <p:pic>
        <p:nvPicPr>
          <p:cNvPr id="4" name="Content Placeholder 3" descr="asp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607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saucelabs</a:t>
            </a:r>
            <a:endParaRPr lang="en-US" dirty="0"/>
          </a:p>
        </p:txBody>
      </p:sp>
      <p:pic>
        <p:nvPicPr>
          <p:cNvPr id="4" name="Content Placeholder 3" descr="020101_LOGO_Sauce-Labs_Vert_Red-Grey_RG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629" r="-756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68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infozencorp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50" r="-11050"/>
          <a:stretch>
            <a:fillRect/>
          </a:stretch>
        </p:blipFill>
        <p:spPr bwMode="auto">
          <a:xfrm>
            <a:off x="234293" y="1184077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15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comcast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www.underconsideration.com/brandnew/archives/comcast_logo_detail.png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3" b="6323"/>
          <a:stretch/>
        </p:blipFill>
        <p:spPr bwMode="auto">
          <a:xfrm>
            <a:off x="832007" y="1231546"/>
            <a:ext cx="7479987" cy="28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83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karsunllc</a:t>
            </a:r>
            <a:endParaRPr lang="en-US" dirty="0"/>
          </a:p>
        </p:txBody>
      </p:sp>
      <p:pic>
        <p:nvPicPr>
          <p:cNvPr id="5" name="Content Placeholder 4" descr="Karsun_logo_fin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956" b="-129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15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Content Placeholder 4" descr="harmonia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885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evidentdotio</a:t>
            </a:r>
            <a:endParaRPr lang="en-US" dirty="0"/>
          </a:p>
        </p:txBody>
      </p:sp>
      <p:pic>
        <p:nvPicPr>
          <p:cNvPr id="4" name="Content Placeholder 3" descr="evident_logo_h_web-light_black (1)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314" b="-163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376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victorops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897" r="-47897"/>
          <a:stretch>
            <a:fillRect/>
          </a:stretch>
        </p:blipFill>
        <p:spPr bwMode="auto">
          <a:xfrm>
            <a:off x="457200" y="1209736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71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cloudbees</a:t>
            </a:r>
            <a:endParaRPr lang="en-US" dirty="0"/>
          </a:p>
        </p:txBody>
      </p:sp>
      <p:pic>
        <p:nvPicPr>
          <p:cNvPr id="5" name="Content Placeholder 4" descr="cloudbee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7313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fanniemae</a:t>
            </a:r>
            <a:endParaRPr lang="en-US" dirty="0"/>
          </a:p>
        </p:txBody>
      </p:sp>
      <p:pic>
        <p:nvPicPr>
          <p:cNvPr id="8" name="Content Placeholder 7" descr="PRINT-COATED_fm_4cp_nvy_tm_5x1-5in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249" b="-192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974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sonatype</a:t>
            </a:r>
            <a:endParaRPr lang="en-US" dirty="0"/>
          </a:p>
        </p:txBody>
      </p:sp>
      <p:pic>
        <p:nvPicPr>
          <p:cNvPr id="3" name="Content Placeholder 2" descr="sonatype_logo_whiteB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" b="-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843246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halvikcorp</a:t>
            </a:r>
            <a:endParaRPr lang="en-US" dirty="0"/>
          </a:p>
        </p:txBody>
      </p:sp>
      <p:pic>
        <p:nvPicPr>
          <p:cNvPr id="4" name="Content Placeholder 3" descr="Halvik_logo_large_red&amp;grey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687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jhctechnology</a:t>
            </a:r>
            <a:endParaRPr lang="en-US" dirty="0" smtClean="0"/>
          </a:p>
        </p:txBody>
      </p:sp>
      <p:pic>
        <p:nvPicPr>
          <p:cNvPr id="6" name="Content Placeholder 5" descr="JHC_Technology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081" r="-320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790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pic>
        <p:nvPicPr>
          <p:cNvPr id="6" name="Content Placeholder 5" descr="logo-horizont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786" b="-4178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opsgenie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1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stsiinc</a:t>
            </a:r>
            <a:endParaRPr lang="en-US" dirty="0"/>
          </a:p>
        </p:txBody>
      </p:sp>
      <p:pic>
        <p:nvPicPr>
          <p:cNvPr id="4" name="Content Placeholder 3" descr="stsi_logo_larg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848" b="-138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902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phishme</a:t>
            </a:r>
            <a:endParaRPr lang="en-US" dirty="0"/>
          </a:p>
        </p:txBody>
      </p:sp>
      <p:pic>
        <p:nvPicPr>
          <p:cNvPr id="4" name="Content Placeholder 3" descr="phishm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88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govready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Inline image 1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871" b="-52871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solidfire</a:t>
            </a:r>
            <a:endParaRPr lang="en-US" dirty="0"/>
          </a:p>
        </p:txBody>
      </p:sp>
      <p:pic>
        <p:nvPicPr>
          <p:cNvPr id="4" name="Content Placeholder 3" descr="NTAP-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2920" b="-629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fearlesssol</a:t>
            </a:r>
            <a:endParaRPr lang="en-US" dirty="0"/>
          </a:p>
        </p:txBody>
      </p:sp>
      <p:pic>
        <p:nvPicPr>
          <p:cNvPr id="5" name="Content Placeholder 4" descr="fearless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995" b="-159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0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aisteam</a:t>
            </a:r>
            <a:endParaRPr lang="en-US" dirty="0"/>
          </a:p>
        </p:txBody>
      </p:sp>
      <p:pic>
        <p:nvPicPr>
          <p:cNvPr id="5" name="Content Placeholder 4" descr="ai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711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olbi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aol_inc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4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pic>
        <p:nvPicPr>
          <p:cNvPr id="4" name="Content Placeholder 3" descr="pivotal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35" r="-71235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@pivotal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3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pic>
        <p:nvPicPr>
          <p:cNvPr id="6" name="Content Placeholder 5" descr="cloudpassag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cloudpassage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61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netuitive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258" b="-45258"/>
          <a:stretch>
            <a:fillRect/>
          </a:stretch>
        </p:blipFill>
        <p:spPr bwMode="auto">
          <a:xfrm>
            <a:off x="457200" y="850583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85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168</Words>
  <Application>Microsoft Macintosh PowerPoint</Application>
  <PresentationFormat>On-screen Show (16:9)</PresentationFormat>
  <Paragraphs>82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aol</vt:lpstr>
      <vt:lpstr>Platinum &amp; Venue Sponsor</vt:lpstr>
      <vt:lpstr>PowerPoint Presentation</vt:lpstr>
      <vt:lpstr>Happy Hour Sponsor</vt:lpstr>
      <vt:lpstr>Happy Hour Sponsor</vt:lpstr>
      <vt:lpstr>PowerPoint Presentation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PowerPoint Presentation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PowerPoint Presentation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</vt:vector>
  </TitlesOfParts>
  <Company>Chef Software,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Nathen Harvey</dc:creator>
  <cp:lastModifiedBy>Nathen Harvey</cp:lastModifiedBy>
  <cp:revision>57</cp:revision>
  <cp:lastPrinted>2016-06-02T15:27:21Z</cp:lastPrinted>
  <dcterms:created xsi:type="dcterms:W3CDTF">2016-05-31T15:19:19Z</dcterms:created>
  <dcterms:modified xsi:type="dcterms:W3CDTF">2016-06-02T15:28:39Z</dcterms:modified>
</cp:coreProperties>
</file>